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2" r:id="rId25"/>
    <p:sldId id="284" r:id="rId26"/>
    <p:sldId id="283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729" autoAdjust="0"/>
  </p:normalViewPr>
  <p:slideViewPr>
    <p:cSldViewPr snapToGrid="0">
      <p:cViewPr varScale="1">
        <p:scale>
          <a:sx n="82" d="100"/>
          <a:sy n="82" d="100"/>
        </p:scale>
        <p:origin x="16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234B-A65D-439C-AB87-B3F0145441B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6949-18E1-48A6-913F-C8F3F17A3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5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（一）、（二）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可以看出，当生成多项式次数升高，逐渐增加噪声（降低信噪比），误块率增加的更快。这是因为生成多项式次数越高，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校验位长度更长，更容易检查出错（次数为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的时候误块率不高不代表没错，也有可能没有检测出来）。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9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（二）、（三）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通过比较，可以看出卷积编码效率为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的时候，在相同σ的条件下误码率和误块率较低。这是因为卷积编码效率为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时，前后的关联性更强，冗余更多，更有可能恢复出原始序列。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（三）、（四）、（五）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通过对比可知，每个符号对应的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数越多，则相同σ条件下误码率和误块率越高。这是因为，随σ增大，收端星座图重合可能性增加；而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符号对应的星座图相比于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符号的星座图，每个符号恰好能明显分辨时的σ更低。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（六）、（七）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从图上可以看出，在相同信噪比的情况下，软判决的效果比硬判决要好（软判决误码率和误块率都比硬判决更低）。当σ增大，即低信噪比的情况下，误码率趋向于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；误块率趋向于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在高信噪比的情况下，误码率和误块率较低。图上的“尖刺”是由于误码率在高信噪比的条件下有时为零而有时不为零所造成的，线性坐标下微小的波动在对数坐标下被放大，但其值对应到线性坐标下都很低。</a:t>
            </a: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该参数设定下，硬判决的误码率和误块率相对于上一种方案有明显的增加。这是因为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符号的映射方式的许用电平加噪后的星座图在σ较大时容易产生混叠，所以误码率会明显提升，笔者也在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中分析收端星座图提到过。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通过两种不同参数设定的对比，更能体现软判决比硬判决更准确的特点。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2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或第二列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个，它们的卷积编码效率均为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=0.3(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=0.6)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，而电平映射方式从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符号。从误码图案上可以看出，误码率随符号电平映射的分支比特数增加而增加。对比第一列（或第二列）后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个，也会得到相同的结论。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比较第一列（或第二列）的第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个、第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个，从误码图案上可以看出，随卷积编码效率的降低（从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），误码率也会降低。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通过左右两列对应位置比较，从误码图案上可以看出，随σ增大，误码率也增加。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观察所有的误码图案，可以发现其还具有集中分布的特点，即误码会比较密集的分布在某些位置。这是由卷积码的特性造成的，由于卷积码有一定的记忆性，一次译码的错误可能会影响后续多次译码结果。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所以，误码图案会分散分布，但分散分布的图案都是由集中的错误造成的。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0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40BC-220D-458C-8A54-D798291E717C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816" y="1074692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/>
              <a:t>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607" y="1080294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158" y="1185583"/>
            <a:ext cx="11171556" cy="583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还应该膜</a:t>
            </a:r>
            <a:r>
              <a:rPr lang="en-US" altLang="zh-CN" dirty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f(</a:t>
                </a:r>
                <a:r>
                  <a:rPr lang="en-US" altLang="zh-CN" dirty="0" err="1" smtClean="0"/>
                  <a:t>φ|y,xi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f(</a:t>
                </a:r>
                <a:r>
                  <a:rPr lang="en-US" altLang="zh-CN" dirty="0" err="1" smtClean="0"/>
                  <a:t>φ|y,xi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，且一次通信过程中的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是独立的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，将问题转化为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统计误块率（一）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97" y="1510186"/>
            <a:ext cx="821283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统计误块率（二）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11" y="1535838"/>
            <a:ext cx="8233046" cy="5202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统计误块率（三）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统计误块率（四）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29" y="1491786"/>
            <a:ext cx="8626030" cy="548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统计误块率（五）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统计误块率（六）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2bit/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84" y="1423686"/>
            <a:ext cx="8843061" cy="5552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89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统计误块率（七）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3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584" y="1507263"/>
            <a:ext cx="8802333" cy="535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7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20602" y="2482771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525" y="1323476"/>
            <a:ext cx="10205346" cy="58923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4" y="1323475"/>
            <a:ext cx="8596668" cy="4717888"/>
          </a:xfrm>
        </p:spPr>
        <p:txBody>
          <a:bodyPr/>
          <a:lstStyle/>
          <a:p>
            <a:r>
              <a:rPr lang="zh-CN" altLang="en-US" dirty="0" smtClean="0"/>
              <a:t>典型误码</a:t>
            </a:r>
            <a:r>
              <a:rPr lang="zh-CN" altLang="en-US" dirty="0" smtClean="0"/>
              <a:t>图案</a:t>
            </a:r>
            <a:r>
              <a:rPr lang="en-US" altLang="zh-CN" dirty="0" smtClean="0"/>
              <a:t>:</a:t>
            </a:r>
            <a:r>
              <a:rPr lang="zh-CN" altLang="zh-CN" dirty="0"/>
              <a:t>θ</a:t>
            </a:r>
            <a:r>
              <a:rPr lang="en-US" altLang="zh-CN" dirty="0"/>
              <a:t>=</a:t>
            </a:r>
            <a:r>
              <a:rPr lang="zh-CN" altLang="zh-CN" dirty="0"/>
              <a:t>π</a:t>
            </a:r>
            <a:r>
              <a:rPr lang="en-US" altLang="zh-CN" dirty="0"/>
              <a:t>/6</a:t>
            </a:r>
            <a:r>
              <a:rPr lang="zh-CN" altLang="zh-CN" dirty="0"/>
              <a:t>，发送序列长度</a:t>
            </a:r>
            <a:r>
              <a:rPr lang="en-US" altLang="zh-CN" dirty="0"/>
              <a:t>120</a:t>
            </a:r>
            <a:r>
              <a:rPr lang="zh-CN" altLang="zh-CN" dirty="0"/>
              <a:t>，收尾，φ每次独立变化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65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软硬判决模块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066" y="1428304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1730</TotalTime>
  <Words>3030</Words>
  <Application>Microsoft Office PowerPoint</Application>
  <PresentationFormat>宽屏</PresentationFormat>
  <Paragraphs>516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zeng rui</cp:lastModifiedBy>
  <cp:revision>162</cp:revision>
  <dcterms:created xsi:type="dcterms:W3CDTF">2019-10-15T14:25:56Z</dcterms:created>
  <dcterms:modified xsi:type="dcterms:W3CDTF">2019-10-23T04:59:39Z</dcterms:modified>
</cp:coreProperties>
</file>